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47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46" r:id="rId16"/>
    <p:sldId id="321" r:id="rId17"/>
    <p:sldId id="328" r:id="rId18"/>
    <p:sldId id="258" r:id="rId19"/>
    <p:sldId id="276" r:id="rId20"/>
    <p:sldId id="277" r:id="rId21"/>
    <p:sldId id="334" r:id="rId22"/>
    <p:sldId id="335" r:id="rId23"/>
    <p:sldId id="336" r:id="rId24"/>
    <p:sldId id="344" r:id="rId25"/>
    <p:sldId id="337" r:id="rId26"/>
    <p:sldId id="338" r:id="rId27"/>
    <p:sldId id="339" r:id="rId28"/>
    <p:sldId id="341" r:id="rId29"/>
    <p:sldId id="268" r:id="rId30"/>
    <p:sldId id="308" r:id="rId31"/>
    <p:sldId id="278" r:id="rId32"/>
    <p:sldId id="311" r:id="rId33"/>
    <p:sldId id="272" r:id="rId34"/>
    <p:sldId id="273" r:id="rId35"/>
    <p:sldId id="279" r:id="rId36"/>
    <p:sldId id="333" r:id="rId37"/>
    <p:sldId id="343" r:id="rId38"/>
    <p:sldId id="331" r:id="rId39"/>
    <p:sldId id="332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554" autoAdjust="0"/>
  </p:normalViewPr>
  <p:slideViewPr>
    <p:cSldViewPr snapToGrid="0" snapToObjects="1">
      <p:cViewPr varScale="1">
        <p:scale>
          <a:sx n="95" d="100"/>
          <a:sy n="95" d="100"/>
        </p:scale>
        <p:origin x="-199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5FDF2-C7E8-734D-922F-0FFE02B7DB92}" type="datetimeFigureOut">
              <a:rPr lang="en-US" smtClean="0"/>
              <a:t>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21F45-0C95-8D48-A5FA-0EA82D37C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training materials for vita </a:t>
            </a:r>
            <a:r>
              <a:rPr lang="en-US" u="sng" dirty="0" smtClean="0"/>
              <a:t>volunteers</a:t>
            </a:r>
            <a:r>
              <a:rPr lang="en-US" baseline="0" dirty="0" smtClean="0"/>
              <a:t> on using the app</a:t>
            </a:r>
          </a:p>
          <a:p>
            <a:r>
              <a:rPr lang="en-US" baseline="0" dirty="0" smtClean="0"/>
              <a:t>There is a separate deck for site coordinators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82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you select</a:t>
            </a:r>
            <a:r>
              <a:rPr lang="en-US" baseline="0" dirty="0" smtClean="0"/>
              <a:t> a site, you can see site details and other volunteers at that site on that date.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commit to that site on that date, touch Sign Me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66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then have the</a:t>
            </a:r>
            <a:r>
              <a:rPr lang="en-US" baseline="0" dirty="0" smtClean="0"/>
              <a:t> option to create a calendar event for your calendar, which also creates a reminder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53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err="1" smtClean="0"/>
              <a:t>iOS</a:t>
            </a:r>
            <a:r>
              <a:rPr lang="en-US" dirty="0" smtClean="0"/>
              <a:t>, you can edit the calendar</a:t>
            </a:r>
            <a:r>
              <a:rPr lang="en-US" baseline="0" dirty="0" smtClean="0"/>
              <a:t> item before committing to the calendar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Congrats, a new signup has been created.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96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select view signups.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19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list of signups is presented.</a:t>
            </a:r>
            <a:r>
              <a:rPr lang="en-US" baseline="0" dirty="0" smtClean="0"/>
              <a:t> Touching a signup allows you to see the details for that 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87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the site details including</a:t>
            </a:r>
            <a:r>
              <a:rPr lang="en-US" baseline="0" dirty="0" smtClean="0"/>
              <a:t> directions.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the list of other volunteers for the site on that date.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70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logged in, you can view already</a:t>
            </a:r>
            <a:r>
              <a:rPr lang="en-US" baseline="0" dirty="0" smtClean="0"/>
              <a:t> posted </a:t>
            </a:r>
            <a:r>
              <a:rPr lang="en-US" dirty="0" smtClean="0"/>
              <a:t>suggestions or post</a:t>
            </a:r>
            <a:r>
              <a:rPr lang="en-US" baseline="0" dirty="0" smtClean="0"/>
              <a:t> a new suggestion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89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Suggestions</a:t>
            </a:r>
            <a:r>
              <a:rPr lang="en-US" baseline="0" dirty="0" smtClean="0"/>
              <a:t> can be viewed at any time but only changed prior to review by the review committee.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31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a new suggestion, fill in the required fields and save.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Previously saved suggestions can be edited until reviewed by the committee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really do want to hear from you. Please let us know how we </a:t>
            </a:r>
            <a:r>
              <a:rPr lang="en-US" baseline="0" smtClean="0"/>
              <a:t>can improve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29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only change the</a:t>
            </a:r>
            <a:r>
              <a:rPr lang="en-US" baseline="0" dirty="0" smtClean="0"/>
              <a:t> display name and the phone number.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certification can only be changed by the back office staff.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49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general flow of</a:t>
            </a:r>
            <a:r>
              <a:rPr lang="en-US" baseline="0" dirty="0" smtClean="0"/>
              <a:t> the app.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signups, the volunteer can view current signups, or create a new signup. The calendar view allows you to select the date, then select the site before committing to a signup.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Volunteers can also post suggestions. Suggestions are reviewed by a volunteer review committee which will make recommendations to the leadership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87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have suggestions or want to post an issue,</a:t>
            </a:r>
            <a:r>
              <a:rPr lang="en-US" baseline="0" dirty="0" smtClean="0"/>
              <a:t> please send me an email at </a:t>
            </a:r>
            <a:r>
              <a:rPr lang="en-US" baseline="0" dirty="0" err="1" smtClean="0"/>
              <a:t>vitaapp@zsquared.net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1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app is a key part of improving</a:t>
            </a:r>
            <a:r>
              <a:rPr lang="en-US" baseline="0" dirty="0" smtClean="0"/>
              <a:t> the client and volunteer experience.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Please also encourage your clients to tell us how we did from the </a:t>
            </a:r>
            <a:r>
              <a:rPr lang="en-US" baseline="0" dirty="0" err="1" smtClean="0"/>
              <a:t>vitasa.org</a:t>
            </a:r>
            <a:r>
              <a:rPr lang="en-US" baseline="0" dirty="0" smtClean="0"/>
              <a:t>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Rather than just review the various screens, we will review how to use the app to do a short list of standard use</a:t>
            </a:r>
            <a:r>
              <a:rPr lang="en-US" baseline="0" dirty="0" smtClean="0"/>
              <a:t> cases.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10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 must</a:t>
            </a:r>
            <a:r>
              <a:rPr lang="en-US" baseline="0" dirty="0" smtClean="0"/>
              <a:t> register and be approved for 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Fill in the required information and submit. Some time later the back office staff will review the registration and approve.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97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registration has been approved, you</a:t>
            </a:r>
            <a:r>
              <a:rPr lang="en-US" baseline="0" dirty="0" smtClean="0"/>
              <a:t> must login to create a signup.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50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primary volunteer navigation screen</a:t>
            </a:r>
          </a:p>
          <a:p>
            <a:endParaRPr lang="en-US" dirty="0" smtClean="0"/>
          </a:p>
          <a:p>
            <a:r>
              <a:rPr lang="en-US" dirty="0" smtClean="0"/>
              <a:t>Touch Create new sign up to start the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0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by selecting</a:t>
            </a:r>
            <a:r>
              <a:rPr lang="en-US" baseline="0" dirty="0" smtClean="0"/>
              <a:t> the desired date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Orange squares means one or more sites need help. Green means all open sites are fully staffed. Grey is no open site.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box around the date means you are already signed up for one or more sites on that date.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47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that</a:t>
            </a:r>
            <a:r>
              <a:rPr lang="en-US" baseline="0" dirty="0" smtClean="0"/>
              <a:t> the date has been set, select the site.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Details are shown here on where you might already be signed up, or the number of open seats at the various sites.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35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want, you can view the sites on a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73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9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0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4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8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7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9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3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BEB1-F4E1-8D4F-AAF0-EE6096FE7186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5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0272" y="846627"/>
            <a:ext cx="6737927" cy="3039573"/>
          </a:xfrm>
        </p:spPr>
        <p:txBody>
          <a:bodyPr>
            <a:normAutofit/>
          </a:bodyPr>
          <a:lstStyle/>
          <a:p>
            <a:r>
              <a:rPr lang="en-US" dirty="0" smtClean="0"/>
              <a:t>VITA SA App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1365" y="3886200"/>
            <a:ext cx="4237180" cy="1752600"/>
          </a:xfrm>
        </p:spPr>
        <p:txBody>
          <a:bodyPr/>
          <a:lstStyle/>
          <a:p>
            <a:r>
              <a:rPr lang="en-US" dirty="0" smtClean="0"/>
              <a:t>Training for Volunteers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0" y="596001"/>
            <a:ext cx="2682908" cy="268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7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- Apple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02" y="1596255"/>
            <a:ext cx="5681508" cy="4525963"/>
          </a:xfrm>
        </p:spPr>
        <p:txBody>
          <a:bodyPr/>
          <a:lstStyle/>
          <a:p>
            <a:r>
              <a:rPr lang="en-US" dirty="0" smtClean="0"/>
              <a:t>Search for “vita </a:t>
            </a:r>
            <a:r>
              <a:rPr lang="en-US" dirty="0" err="1" smtClean="0"/>
              <a:t>sa</a:t>
            </a:r>
            <a:r>
              <a:rPr lang="en-US" dirty="0" smtClean="0"/>
              <a:t>”</a:t>
            </a:r>
          </a:p>
          <a:p>
            <a:r>
              <a:rPr lang="en-US" dirty="0"/>
              <a:t>“VITA Volunteer Management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Touch “Get” (it’s free)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6" name="Picture 5" descr="Screen Shot 2018-01-02 at 8.29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847" y="0"/>
            <a:ext cx="1739900" cy="1803400"/>
          </a:xfrm>
          <a:prstGeom prst="rect">
            <a:avLst/>
          </a:prstGeom>
        </p:spPr>
      </p:pic>
      <p:pic>
        <p:nvPicPr>
          <p:cNvPr id="4" name="Picture 3" descr="IMG_12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021" y="1803399"/>
            <a:ext cx="2786598" cy="4956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3019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Update- Apple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02" y="1596255"/>
            <a:ext cx="5681508" cy="4525963"/>
          </a:xfrm>
        </p:spPr>
        <p:txBody>
          <a:bodyPr/>
          <a:lstStyle/>
          <a:p>
            <a:r>
              <a:rPr lang="en-US" dirty="0" smtClean="0"/>
              <a:t>Open App Store</a:t>
            </a:r>
          </a:p>
          <a:p>
            <a:r>
              <a:rPr lang="en-US" dirty="0" smtClean="0"/>
              <a:t>Touch Updates</a:t>
            </a:r>
          </a:p>
          <a:p>
            <a:r>
              <a:rPr lang="en-US" dirty="0" smtClean="0"/>
              <a:t>VITA SA will appear if an update is available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pic>
        <p:nvPicPr>
          <p:cNvPr id="6" name="Picture 5" descr="Screen Shot 2018-01-02 at 8.29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847" y="0"/>
            <a:ext cx="1739900" cy="1803400"/>
          </a:xfrm>
          <a:prstGeom prst="rect">
            <a:avLst/>
          </a:prstGeom>
        </p:spPr>
      </p:pic>
      <p:pic>
        <p:nvPicPr>
          <p:cNvPr id="7" name="Picture 6" descr="IMG_12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191" y="1803400"/>
            <a:ext cx="2734609" cy="48639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Right Arrow 7"/>
          <p:cNvSpPr/>
          <p:nvPr/>
        </p:nvSpPr>
        <p:spPr>
          <a:xfrm>
            <a:off x="5102591" y="6216063"/>
            <a:ext cx="2506732" cy="5458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31928" y="6260881"/>
            <a:ext cx="456460" cy="49559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61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for App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5180161" cy="4525963"/>
          </a:xfrm>
        </p:spPr>
        <p:txBody>
          <a:bodyPr/>
          <a:lstStyle/>
          <a:p>
            <a:r>
              <a:rPr lang="en-US" dirty="0" smtClean="0"/>
              <a:t>You will need to update your app to proceed if you see: “The application of out of date. Please update.”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675" y="1194840"/>
            <a:ext cx="3058674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29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is temporarily offline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5302712" cy="4525963"/>
          </a:xfrm>
        </p:spPr>
        <p:txBody>
          <a:bodyPr/>
          <a:lstStyle/>
          <a:p>
            <a:r>
              <a:rPr lang="en-US" dirty="0" smtClean="0"/>
              <a:t>If the app is down for maintenance, you will see this message.</a:t>
            </a:r>
          </a:p>
          <a:p>
            <a:r>
              <a:rPr lang="en-US" dirty="0" smtClean="0"/>
              <a:t>Check back in a few minutes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211" y="1339659"/>
            <a:ext cx="3058674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00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3110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Apple Opening Screen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4831103" cy="4525963"/>
          </a:xfrm>
        </p:spPr>
        <p:txBody>
          <a:bodyPr/>
          <a:lstStyle/>
          <a:p>
            <a:r>
              <a:rPr lang="en-US" dirty="0" smtClean="0"/>
              <a:t>Basic client information</a:t>
            </a:r>
          </a:p>
          <a:p>
            <a:pPr lvl="1"/>
            <a:r>
              <a:rPr lang="en-US" dirty="0" smtClean="0"/>
              <a:t>Push clients to </a:t>
            </a:r>
            <a:r>
              <a:rPr lang="en-US" dirty="0" err="1" smtClean="0"/>
              <a:t>vitasa.org</a:t>
            </a:r>
            <a:endParaRPr lang="en-US" dirty="0" smtClean="0"/>
          </a:p>
          <a:p>
            <a:r>
              <a:rPr lang="en-US" dirty="0" smtClean="0"/>
              <a:t>Use Staff Login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902925" y="5181634"/>
            <a:ext cx="2506732" cy="5458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07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46" y="1417638"/>
            <a:ext cx="5183557" cy="4708525"/>
          </a:xfrm>
        </p:spPr>
        <p:txBody>
          <a:bodyPr>
            <a:normAutofit/>
          </a:bodyPr>
          <a:lstStyle/>
          <a:p>
            <a:r>
              <a:rPr lang="en-US" dirty="0" smtClean="0"/>
              <a:t>Register</a:t>
            </a:r>
          </a:p>
          <a:p>
            <a:pPr lvl="1"/>
            <a:r>
              <a:rPr lang="en-US" dirty="0" smtClean="0"/>
              <a:t>Enter name, email, password, phone, and certification</a:t>
            </a:r>
          </a:p>
          <a:p>
            <a:pPr lvl="1"/>
            <a:r>
              <a:rPr lang="en-US" dirty="0" smtClean="0"/>
              <a:t>Make sure you enter the exact same password twice</a:t>
            </a:r>
          </a:p>
          <a:p>
            <a:pPr lvl="1"/>
            <a:r>
              <a:rPr lang="en-US" dirty="0" smtClean="0"/>
              <a:t>Press Submit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5080"/>
          <a:stretch/>
        </p:blipFill>
        <p:spPr>
          <a:xfrm>
            <a:off x="5288303" y="1673983"/>
            <a:ext cx="3855697" cy="44521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37359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468" y="1674089"/>
            <a:ext cx="1148919" cy="2043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7474527" cy="1143000"/>
          </a:xfrm>
        </p:spPr>
        <p:txBody>
          <a:bodyPr/>
          <a:lstStyle/>
          <a:p>
            <a:r>
              <a:rPr lang="en-US" dirty="0" smtClean="0"/>
              <a:t>VITA SA App </a:t>
            </a:r>
            <a:r>
              <a:rPr lang="mr-IN" dirty="0" smtClean="0"/>
              <a:t>–</a:t>
            </a:r>
            <a:r>
              <a:rPr lang="en-US" dirty="0" smtClean="0"/>
              <a:t> Volunteers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969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831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392" y="1512452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1902" y="4217825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4460" y="4206291"/>
            <a:ext cx="1155405" cy="2055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3" name="TextBox 32"/>
          <p:cNvSpPr txBox="1"/>
          <p:nvPr/>
        </p:nvSpPr>
        <p:spPr>
          <a:xfrm>
            <a:off x="2841466" y="3555999"/>
            <a:ext cx="90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Signups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048445" y="3606148"/>
            <a:ext cx="124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Date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360920" y="3664609"/>
            <a:ext cx="115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Site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009865" y="3586567"/>
            <a:ext cx="93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Confirm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67732" y="626130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43225" y="4017249"/>
            <a:ext cx="2112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 notifications from volunteer management office.</a:t>
            </a:r>
            <a:endParaRPr lang="en-US" dirty="0"/>
          </a:p>
        </p:txBody>
      </p:sp>
      <p:pic>
        <p:nvPicPr>
          <p:cNvPr id="19" name="Picture 18" descr="Simulator Screen Shot - iPhone 8 - 2017-11-20 at 13.03.4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003" y="1467787"/>
            <a:ext cx="1174032" cy="20882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Picture 19" descr="Simulator Screen Shot - iPhone 8 - 2017-11-20 at 13.05.16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177" y="1512453"/>
            <a:ext cx="1148919" cy="2043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Simulator Screen Shot - iPhone 8 - 2017-11-20 at 13.07.31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44" y="1512452"/>
            <a:ext cx="1174033" cy="2088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2" name="TextBox 21"/>
          <p:cNvSpPr txBox="1"/>
          <p:nvPr/>
        </p:nvSpPr>
        <p:spPr>
          <a:xfrm>
            <a:off x="6586944" y="360066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Shift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264" y="1467786"/>
            <a:ext cx="1181288" cy="21011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04065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Volunteer Registration</a:t>
            </a:r>
          </a:p>
          <a:p>
            <a:r>
              <a:rPr lang="en-US" dirty="0" smtClean="0"/>
              <a:t>Signup to volunteer at a site on a date</a:t>
            </a:r>
          </a:p>
          <a:p>
            <a:r>
              <a:rPr lang="en-US" dirty="0" smtClean="0"/>
              <a:t>Review current signups</a:t>
            </a:r>
          </a:p>
          <a:p>
            <a:r>
              <a:rPr lang="en-US" dirty="0" smtClean="0"/>
              <a:t>Post a suggestion</a:t>
            </a:r>
          </a:p>
          <a:p>
            <a:r>
              <a:rPr lang="en-US" dirty="0" smtClean="0"/>
              <a:t>Change profile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43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Everyone must register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Back office staff must review, approve, and assign a role (Volunteer)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Name, phone, and level of certification can be changed in Update Profile</a:t>
            </a:r>
            <a:endParaRPr lang="en-US" sz="2000" dirty="0"/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Volunteer </a:t>
            </a:r>
            <a:r>
              <a:rPr lang="en-US" sz="2400" b="1" dirty="0"/>
              <a:t>R</a:t>
            </a:r>
            <a:r>
              <a:rPr lang="en-US" sz="2400" b="1" dirty="0" smtClean="0"/>
              <a:t>egistration</a:t>
            </a:r>
          </a:p>
        </p:txBody>
      </p:sp>
    </p:spTree>
    <p:extLst>
      <p:ext uri="{BB962C8B-B14F-4D97-AF65-F5344CB8AC3E}">
        <p14:creationId xmlns:p14="http://schemas.microsoft.com/office/powerpoint/2010/main" val="21162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Login with credentials from registration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For lost password, contact staff</a:t>
            </a:r>
            <a:endParaRPr lang="en-US" sz="2000" dirty="0"/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- Login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26330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 App?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216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Improve client experience</a:t>
            </a:r>
          </a:p>
          <a:p>
            <a:pPr lvl="1"/>
            <a:r>
              <a:rPr lang="en-US" dirty="0" smtClean="0"/>
              <a:t>Reduced wait times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rovide feedback</a:t>
            </a:r>
          </a:p>
          <a:p>
            <a:r>
              <a:rPr lang="en-US" b="1" dirty="0" smtClean="0"/>
              <a:t>Improve volunteer experience</a:t>
            </a:r>
          </a:p>
          <a:p>
            <a:pPr lvl="1"/>
            <a:r>
              <a:rPr lang="en-US" dirty="0" smtClean="0"/>
              <a:t>Go where they are most needed</a:t>
            </a:r>
          </a:p>
          <a:p>
            <a:pPr lvl="1"/>
            <a:r>
              <a:rPr lang="en-US" dirty="0" smtClean="0"/>
              <a:t>Provide suggestions</a:t>
            </a:r>
          </a:p>
          <a:p>
            <a:r>
              <a:rPr lang="en-US" b="1" dirty="0" smtClean="0"/>
              <a:t>How:</a:t>
            </a:r>
          </a:p>
          <a:p>
            <a:pPr lvl="1"/>
            <a:r>
              <a:rPr lang="en-US" b="1" dirty="0"/>
              <a:t>Focus volunteers on sites that need and can use help</a:t>
            </a:r>
          </a:p>
          <a:p>
            <a:pPr lvl="1"/>
            <a:r>
              <a:rPr lang="en-US" dirty="0" smtClean="0"/>
              <a:t>Client:</a:t>
            </a:r>
            <a:r>
              <a:rPr lang="en-US" dirty="0"/>
              <a:t> </a:t>
            </a:r>
            <a:r>
              <a:rPr lang="en-US" dirty="0" smtClean="0"/>
              <a:t>Visibility to sites and support options (MFT, Express, etc.)</a:t>
            </a:r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04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</a:t>
            </a:r>
          </a:p>
        </p:txBody>
      </p:sp>
      <p:sp>
        <p:nvSpPr>
          <p:cNvPr id="2" name="Right Arrow 1"/>
          <p:cNvSpPr/>
          <p:nvPr/>
        </p:nvSpPr>
        <p:spPr>
          <a:xfrm>
            <a:off x="4191001" y="2032000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0929" y="1611077"/>
            <a:ext cx="4554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Summary of Volunteer app options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4052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0929" y="1611077"/>
            <a:ext cx="45543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Orange square means one or more sites are open and need help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Green means all open sites are fully staffed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Box around the date means you are already signed up for 1 or more sites on that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Grey if no site is open on that date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desired date to volunteer</a:t>
            </a:r>
            <a:endParaRPr lang="en-US" sz="2000" b="1" dirty="0"/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Select </a:t>
            </a:r>
            <a:r>
              <a:rPr lang="en-US" sz="2400" b="1" dirty="0"/>
              <a:t>D</a:t>
            </a:r>
            <a:r>
              <a:rPr lang="en-US" sz="2400" b="1" dirty="0" smtClean="0"/>
              <a:t>ate</a:t>
            </a:r>
          </a:p>
        </p:txBody>
      </p:sp>
      <p:pic>
        <p:nvPicPr>
          <p:cNvPr id="3" name="Picture 2" descr="Simulator Screen Shot - iPhone 8 - 2017-11-20 at 13.05.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16575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1397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40929" y="1611077"/>
            <a:ext cx="45543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Shows sites that have needs on the selected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Shows if you are already signed up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Note that mobile teams may be signed up for multiple sites on a single date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the desired site</a:t>
            </a:r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Select </a:t>
            </a:r>
            <a:r>
              <a:rPr lang="en-US" sz="2400" b="1" dirty="0"/>
              <a:t>S</a:t>
            </a:r>
            <a:r>
              <a:rPr lang="en-US" sz="2400" b="1" dirty="0" smtClean="0"/>
              <a:t>ite</a:t>
            </a:r>
          </a:p>
        </p:txBody>
      </p:sp>
    </p:spTree>
    <p:extLst>
      <p:ext uri="{BB962C8B-B14F-4D97-AF65-F5344CB8AC3E}">
        <p14:creationId xmlns:p14="http://schemas.microsoft.com/office/powerpoint/2010/main" val="3086993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40929" y="1611077"/>
            <a:ext cx="4554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Same view but on a map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Black is closed on that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Green is no needs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Red is 1 or more </a:t>
            </a:r>
            <a:r>
              <a:rPr lang="en-US" sz="2000" dirty="0" err="1" smtClean="0"/>
              <a:t>eFiler</a:t>
            </a:r>
            <a:r>
              <a:rPr lang="en-US" sz="2000" dirty="0" smtClean="0"/>
              <a:t> needed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the desired site</a:t>
            </a:r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Map View</a:t>
            </a:r>
          </a:p>
        </p:txBody>
      </p:sp>
    </p:spTree>
    <p:extLst>
      <p:ext uri="{BB962C8B-B14F-4D97-AF65-F5344CB8AC3E}">
        <p14:creationId xmlns:p14="http://schemas.microsoft.com/office/powerpoint/2010/main" val="2119710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mulator Screen Shot - iPhone 8 - 2017-11-20 at 13.07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Select the shift at the site on that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Most shifts are 2 hours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Signup for as many shifts as desired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the desired shift</a:t>
            </a:r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Select Shift</a:t>
            </a:r>
          </a:p>
        </p:txBody>
      </p:sp>
    </p:spTree>
    <p:extLst>
      <p:ext uri="{BB962C8B-B14F-4D97-AF65-F5344CB8AC3E}">
        <p14:creationId xmlns:p14="http://schemas.microsoft.com/office/powerpoint/2010/main" val="1575447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0929" y="1611077"/>
            <a:ext cx="4554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Can get directions to the site (via </a:t>
            </a:r>
            <a:r>
              <a:rPr lang="en-US" sz="2000" dirty="0" err="1" smtClean="0"/>
              <a:t>google</a:t>
            </a:r>
            <a:r>
              <a:rPr lang="en-US" sz="2000" dirty="0" smtClean="0"/>
              <a:t> or apple maps)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View others that have signed up for that shift on that site on that date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Sign Me Up to commit</a:t>
            </a:r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Review</a:t>
            </a:r>
          </a:p>
        </p:txBody>
      </p:sp>
      <p:pic>
        <p:nvPicPr>
          <p:cNvPr id="2" name="Picture 1" descr="Simulator Screen Shot - iPhone 8 - 2017-11-20 at 13.03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62199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Option to add to the Calendar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Yes to add event to calendar</a:t>
            </a:r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Calendar</a:t>
            </a:r>
          </a:p>
        </p:txBody>
      </p:sp>
    </p:spTree>
    <p:extLst>
      <p:ext uri="{BB962C8B-B14F-4D97-AF65-F5344CB8AC3E}">
        <p14:creationId xmlns:p14="http://schemas.microsoft.com/office/powerpoint/2010/main" val="3394113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err="1" smtClean="0"/>
              <a:t>iOS</a:t>
            </a:r>
            <a:r>
              <a:rPr lang="en-US" sz="2000" dirty="0" smtClean="0"/>
              <a:t>: Optionally edit the calendar entry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Add to add event to calendar</a:t>
            </a:r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Calendar</a:t>
            </a:r>
          </a:p>
        </p:txBody>
      </p:sp>
    </p:spTree>
    <p:extLst>
      <p:ext uri="{BB962C8B-B14F-4D97-AF65-F5344CB8AC3E}">
        <p14:creationId xmlns:p14="http://schemas.microsoft.com/office/powerpoint/2010/main" val="88088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Review Signups</a:t>
            </a:r>
          </a:p>
        </p:txBody>
      </p:sp>
      <p:sp>
        <p:nvSpPr>
          <p:cNvPr id="2" name="Right Arrow 1"/>
          <p:cNvSpPr/>
          <p:nvPr/>
        </p:nvSpPr>
        <p:spPr>
          <a:xfrm>
            <a:off x="4191001" y="1397000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40929" y="1611077"/>
            <a:ext cx="4554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Lists signups for today and going forward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Historical signups are only visible to the site coordinator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Signup to view </a:t>
            </a:r>
            <a:endParaRPr lang="en-US" sz="2000" b="1" dirty="0"/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Review Signups - List</a:t>
            </a:r>
          </a:p>
        </p:txBody>
      </p:sp>
    </p:spTree>
    <p:extLst>
      <p:ext uri="{BB962C8B-B14F-4D97-AF65-F5344CB8AC3E}">
        <p14:creationId xmlns:p14="http://schemas.microsoft.com/office/powerpoint/2010/main" val="428500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630098" y="1970077"/>
            <a:ext cx="3196990" cy="32990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40928" y="1970077"/>
            <a:ext cx="4970185" cy="32990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VITA App and Website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55" y="2494258"/>
            <a:ext cx="1138401" cy="2024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905328" y="4563956"/>
            <a:ext cx="49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iOS</a:t>
            </a:r>
            <a:endParaRPr lang="en-US" dirty="0" smtClean="0"/>
          </a:p>
        </p:txBody>
      </p:sp>
      <p:pic>
        <p:nvPicPr>
          <p:cNvPr id="7" name="Picture 6" descr="Screenshot_15069705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84" y="2467943"/>
            <a:ext cx="1218288" cy="20304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2225502" y="4555542"/>
            <a:ext cx="93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</a:t>
            </a:r>
          </a:p>
        </p:txBody>
      </p:sp>
      <p:pic>
        <p:nvPicPr>
          <p:cNvPr id="12" name="Picture 11" descr="Screen Shot 2017-10-18 at 8.25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505" y="2846875"/>
            <a:ext cx="2444742" cy="1901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TextBox 12"/>
          <p:cNvSpPr txBox="1"/>
          <p:nvPr/>
        </p:nvSpPr>
        <p:spPr>
          <a:xfrm>
            <a:off x="5823717" y="4747470"/>
            <a:ext cx="281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Browser and mobile devices</a:t>
            </a:r>
          </a:p>
        </p:txBody>
      </p:sp>
      <p:pic>
        <p:nvPicPr>
          <p:cNvPr id="20" name="Picture 19" descr="Artboard 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73592" y="2539098"/>
            <a:ext cx="1773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(English and Spanish)</a:t>
            </a:r>
            <a:endParaRPr lang="en-US" sz="1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212273" y="2028883"/>
            <a:ext cx="316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Volunteers &amp; Site Coordinators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86386" y="20288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VITA Clients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6110"/>
          <a:stretch/>
        </p:blipFill>
        <p:spPr>
          <a:xfrm>
            <a:off x="3712565" y="2423343"/>
            <a:ext cx="1242567" cy="20750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66075" y="4555542"/>
            <a:ext cx="133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 Web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5955" y="5721684"/>
            <a:ext cx="417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 web: </a:t>
            </a:r>
            <a:r>
              <a:rPr lang="en-US" u="sng" dirty="0" smtClean="0"/>
              <a:t>http://</a:t>
            </a:r>
            <a:r>
              <a:rPr lang="en-US" u="sng" dirty="0" err="1" smtClean="0"/>
              <a:t>vitasa.org</a:t>
            </a:r>
            <a:r>
              <a:rPr lang="en-US" u="sng" dirty="0" smtClean="0"/>
              <a:t>/</a:t>
            </a:r>
            <a:r>
              <a:rPr lang="en-US" u="sng" dirty="0" err="1" smtClean="0"/>
              <a:t>vitavol.html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258458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Slide to remove a signup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Does not remove from calendar</a:t>
            </a:r>
            <a:endParaRPr lang="en-US" sz="2000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Review Signups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Remove</a:t>
            </a:r>
          </a:p>
        </p:txBody>
      </p:sp>
    </p:spTree>
    <p:extLst>
      <p:ext uri="{BB962C8B-B14F-4D97-AF65-F5344CB8AC3E}">
        <p14:creationId xmlns:p14="http://schemas.microsoft.com/office/powerpoint/2010/main" val="2361540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View details of this signup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View other volunteers at same site on same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Before shift end, set number of hours worked</a:t>
            </a:r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Review Signups - Details</a:t>
            </a:r>
          </a:p>
        </p:txBody>
      </p:sp>
      <p:pic>
        <p:nvPicPr>
          <p:cNvPr id="7" name="Picture 6" descr="Simulator Screen Shot - iPhone 8 - 2017-11-20 at 13.03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9209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Suggestions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154515" y="3048000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14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40929" y="1611077"/>
            <a:ext cx="45543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Use this to view suggestions already submitted by you (only)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Suggestions are reviewed by a volunteer review committee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Make a New Suggestion to create a new suggestion</a:t>
            </a:r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Suggestions - List</a:t>
            </a:r>
          </a:p>
        </p:txBody>
      </p:sp>
    </p:spTree>
    <p:extLst>
      <p:ext uri="{BB962C8B-B14F-4D97-AF65-F5344CB8AC3E}">
        <p14:creationId xmlns:p14="http://schemas.microsoft.com/office/powerpoint/2010/main" val="1173586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240929" y="1611077"/>
            <a:ext cx="45543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View an existing suggestion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Fill-in the fields to create a new suggestion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Save to submit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Suggestions may be deleted until reviewed by the committee</a:t>
            </a:r>
          </a:p>
        </p:txBody>
      </p:sp>
      <p:pic>
        <p:nvPicPr>
          <p:cNvPr id="8" name="Picture 7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Suggestion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Create </a:t>
            </a:r>
            <a:r>
              <a:rPr lang="en-US" sz="2400" b="1" dirty="0"/>
              <a:t>N</a:t>
            </a:r>
            <a:r>
              <a:rPr lang="en-US" sz="2400" b="1" dirty="0" smtClean="0"/>
              <a:t>ew</a:t>
            </a:r>
          </a:p>
        </p:txBody>
      </p:sp>
    </p:spTree>
    <p:extLst>
      <p:ext uri="{BB962C8B-B14F-4D97-AF65-F5344CB8AC3E}">
        <p14:creationId xmlns:p14="http://schemas.microsoft.com/office/powerpoint/2010/main" val="1274070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Allows changing of name, phone, and level of certification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Cannot change email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Submit to save the changes</a:t>
            </a:r>
            <a:endParaRPr lang="en-US" sz="2000" dirty="0" smtClean="0"/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Profile</a:t>
            </a:r>
          </a:p>
        </p:txBody>
      </p:sp>
      <p:pic>
        <p:nvPicPr>
          <p:cNvPr id="3" name="Picture 2" descr="Simulator Screen Shot - iPhone 8 - 2017-11-20 at 13.11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51905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Login not required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Contact the App support team using the email address on this page</a:t>
            </a:r>
          </a:p>
        </p:txBody>
      </p:sp>
      <p:pic>
        <p:nvPicPr>
          <p:cNvPr id="7" name="Picture 6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App About</a:t>
            </a:r>
          </a:p>
        </p:txBody>
      </p:sp>
    </p:spTree>
    <p:extLst>
      <p:ext uri="{BB962C8B-B14F-4D97-AF65-F5344CB8AC3E}">
        <p14:creationId xmlns:p14="http://schemas.microsoft.com/office/powerpoint/2010/main" val="75902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Completed Certification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Download the app as soon as practical</a:t>
            </a:r>
          </a:p>
          <a:p>
            <a:r>
              <a:rPr lang="en-US" dirty="0" smtClean="0"/>
              <a:t>Complete the registration and submit</a:t>
            </a:r>
          </a:p>
          <a:p>
            <a:r>
              <a:rPr lang="en-US" dirty="0" smtClean="0"/>
              <a:t>When you have successfully completed the Certification (Basic or Advanced), take proof (13615) to the Catholic Charities representative at your training event.</a:t>
            </a:r>
          </a:p>
          <a:p>
            <a:r>
              <a:rPr lang="en-US" dirty="0" smtClean="0"/>
              <a:t>The CC staff will verify certification and approve your registration and mark you as a volunteer</a:t>
            </a:r>
          </a:p>
          <a:p>
            <a:r>
              <a:rPr lang="en-US" dirty="0" smtClean="0"/>
              <a:t>Immediately start signing up to volunteer at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37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18857" y="193543"/>
            <a:ext cx="6636851" cy="1143000"/>
          </a:xfrm>
        </p:spPr>
        <p:txBody>
          <a:bodyPr/>
          <a:lstStyle/>
          <a:p>
            <a:pPr algn="l"/>
            <a:r>
              <a:rPr lang="en-US" dirty="0" smtClean="0"/>
              <a:t>VITA SA App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4638" y="3231239"/>
            <a:ext cx="4846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</a:t>
            </a:r>
            <a:r>
              <a:rPr lang="en-US" sz="3200" dirty="0" smtClean="0"/>
              <a:t>ncourage volunteers to go to the sites that need help.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365995" y="4289887"/>
            <a:ext cx="319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(and away from sites that don’t)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1654" y="1273477"/>
            <a:ext cx="4820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b="1" i="1" dirty="0"/>
              <a:t>Optimize </a:t>
            </a:r>
            <a:r>
              <a:rPr lang="en-US" b="1" i="1" dirty="0" smtClean="0"/>
              <a:t>the customer </a:t>
            </a:r>
            <a:r>
              <a:rPr lang="en-US" b="1" i="1" dirty="0"/>
              <a:t>experience by fully utilizing staff, sites, and volunteers.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696" y="765043"/>
            <a:ext cx="3122919" cy="55546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11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4638" y="4792184"/>
            <a:ext cx="4846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</a:t>
            </a:r>
            <a:r>
              <a:rPr lang="en-US" sz="3200" dirty="0" smtClean="0"/>
              <a:t>ncourage clients to use the web and provide feedback.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2926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0" y="1773637"/>
            <a:ext cx="36576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86060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6269183" cy="6836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</a:t>
            </a:r>
            <a:r>
              <a:rPr lang="en-US" dirty="0" err="1" smtClean="0"/>
              <a:t>itasa.org</a:t>
            </a:r>
            <a:r>
              <a:rPr lang="en-US" dirty="0" smtClean="0"/>
              <a:t> - Clients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47272" y="1600200"/>
            <a:ext cx="6839527" cy="510601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Map of sites and guidance on what to bring</a:t>
            </a:r>
          </a:p>
          <a:p>
            <a:r>
              <a:rPr lang="en-US" dirty="0" smtClean="0"/>
              <a:t>Info on VITA</a:t>
            </a:r>
          </a:p>
          <a:p>
            <a:r>
              <a:rPr lang="en-US" dirty="0" smtClean="0"/>
              <a:t>List of VITA sites, address, and services</a:t>
            </a:r>
          </a:p>
          <a:p>
            <a:r>
              <a:rPr lang="en-US" dirty="0" smtClean="0"/>
              <a:t>My Free Taxes: map and instructions</a:t>
            </a:r>
          </a:p>
          <a:p>
            <a:r>
              <a:rPr lang="en-US" dirty="0" smtClean="0"/>
              <a:t>Year Around Tax Clinic: locations and services</a:t>
            </a:r>
          </a:p>
          <a:p>
            <a:r>
              <a:rPr lang="en-US" dirty="0" smtClean="0"/>
              <a:t>Community services: list and services</a:t>
            </a:r>
          </a:p>
          <a:p>
            <a:r>
              <a:rPr lang="en-US" dirty="0" smtClean="0"/>
              <a:t>Client feedback</a:t>
            </a:r>
          </a:p>
          <a:p>
            <a:r>
              <a:rPr lang="en-US" dirty="0" smtClean="0"/>
              <a:t>Contact Us: Alejandra and Sheila</a:t>
            </a:r>
          </a:p>
          <a:p>
            <a:r>
              <a:rPr lang="en-US" dirty="0" smtClean="0"/>
              <a:t>Volunteers: why and how to volunteer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6" name="Picture 5" descr="Screen Shot 2017-11-03 at 11.21.5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1500909"/>
            <a:ext cx="1513980" cy="3007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747176" y="958273"/>
            <a:ext cx="2693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Try it out: </a:t>
            </a:r>
            <a:r>
              <a:rPr lang="en-US" sz="2400" u="sng" dirty="0" err="1" smtClean="0"/>
              <a:t>vitasa.org</a:t>
            </a:r>
            <a:endParaRPr lang="en-US" sz="24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133692" y="4516446"/>
            <a:ext cx="171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(Spanish and English)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93126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51"/>
            <a:ext cx="7987700" cy="966300"/>
          </a:xfrm>
        </p:spPr>
        <p:txBody>
          <a:bodyPr/>
          <a:lstStyle/>
          <a:p>
            <a:r>
              <a:rPr lang="en-US" dirty="0" smtClean="0"/>
              <a:t>Installation -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106" y="991451"/>
            <a:ext cx="4611968" cy="4525963"/>
          </a:xfrm>
        </p:spPr>
        <p:txBody>
          <a:bodyPr/>
          <a:lstStyle/>
          <a:p>
            <a:r>
              <a:rPr lang="en-US" dirty="0" smtClean="0"/>
              <a:t>Open Google Play Store</a:t>
            </a:r>
          </a:p>
          <a:p>
            <a:r>
              <a:rPr lang="en-US" dirty="0" smtClean="0"/>
              <a:t>Search for “vita </a:t>
            </a:r>
            <a:r>
              <a:rPr lang="en-US" dirty="0" err="1" smtClean="0"/>
              <a:t>sa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Select VITA SA</a:t>
            </a:r>
          </a:p>
          <a:p>
            <a:r>
              <a:rPr lang="en-US" dirty="0" smtClean="0"/>
              <a:t>Then “Install”</a:t>
            </a:r>
          </a:p>
        </p:txBody>
      </p:sp>
      <p:pic>
        <p:nvPicPr>
          <p:cNvPr id="4" name="Picture 3" descr="Screen Shot 2018-01-02 at 5.38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222" y="1504234"/>
            <a:ext cx="2730500" cy="685800"/>
          </a:xfrm>
          <a:prstGeom prst="rect">
            <a:avLst/>
          </a:prstGeom>
        </p:spPr>
      </p:pic>
      <p:pic>
        <p:nvPicPr>
          <p:cNvPr id="6" name="Picture 5" descr="Screenshot_2018-01-02-20-32-1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58"/>
          <a:stretch/>
        </p:blipFill>
        <p:spPr>
          <a:xfrm>
            <a:off x="545076" y="3386529"/>
            <a:ext cx="3713699" cy="3307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 descr="Screenshot_2018-01-02-20-32-2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5" b="7574"/>
          <a:stretch/>
        </p:blipFill>
        <p:spPr>
          <a:xfrm>
            <a:off x="5284654" y="1281088"/>
            <a:ext cx="3673220" cy="541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0220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-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12875" cy="4525963"/>
          </a:xfrm>
        </p:spPr>
        <p:txBody>
          <a:bodyPr/>
          <a:lstStyle/>
          <a:p>
            <a:r>
              <a:rPr lang="en-US" dirty="0" smtClean="0"/>
              <a:t>Open Google Play Store</a:t>
            </a:r>
          </a:p>
          <a:p>
            <a:r>
              <a:rPr lang="en-US" dirty="0" smtClean="0"/>
              <a:t>Open Settings</a:t>
            </a:r>
            <a:endParaRPr lang="en-US" dirty="0"/>
          </a:p>
        </p:txBody>
      </p:sp>
      <p:pic>
        <p:nvPicPr>
          <p:cNvPr id="4" name="Picture 3" descr="Screen Shot 2018-01-02 at 5.38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734" y="1257300"/>
            <a:ext cx="2730500" cy="685800"/>
          </a:xfrm>
          <a:prstGeom prst="rect">
            <a:avLst/>
          </a:prstGeom>
        </p:spPr>
      </p:pic>
      <p:pic>
        <p:nvPicPr>
          <p:cNvPr id="6" name="Picture 5" descr="Screenshot_2018-01-02-17-57-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794" y="2089775"/>
            <a:ext cx="2755107" cy="459184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597973" y="2239120"/>
            <a:ext cx="1091821" cy="5458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759912" y="2305960"/>
            <a:ext cx="343276" cy="40103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shot_2018-01-02-18-00-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705" y="1225389"/>
            <a:ext cx="3326095" cy="5543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-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12875" cy="4525963"/>
          </a:xfrm>
        </p:spPr>
        <p:txBody>
          <a:bodyPr/>
          <a:lstStyle/>
          <a:p>
            <a:r>
              <a:rPr lang="en-US" dirty="0" smtClean="0"/>
              <a:t>In Google Play -&gt; Settings</a:t>
            </a:r>
          </a:p>
          <a:p>
            <a:r>
              <a:rPr lang="en-US" dirty="0" smtClean="0"/>
              <a:t>Select My apps and games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4330589" y="2695855"/>
            <a:ext cx="1091821" cy="5458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46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-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12875" cy="4525963"/>
          </a:xfrm>
        </p:spPr>
        <p:txBody>
          <a:bodyPr/>
          <a:lstStyle/>
          <a:p>
            <a:r>
              <a:rPr lang="en-US" dirty="0"/>
              <a:t>VITA SA app will appear in this list if there is an update waiting to be installed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177887" y="4879275"/>
            <a:ext cx="1091821" cy="5458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shot_2018-01-02-18-02-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797" y="1272819"/>
            <a:ext cx="3264217" cy="5440362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>
            <a:off x="5269708" y="3976944"/>
            <a:ext cx="345372" cy="231709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58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- Apple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02" y="1596255"/>
            <a:ext cx="5681508" cy="4525963"/>
          </a:xfrm>
        </p:spPr>
        <p:txBody>
          <a:bodyPr/>
          <a:lstStyle/>
          <a:p>
            <a:r>
              <a:rPr lang="en-US" dirty="0" smtClean="0"/>
              <a:t>Open Apple App Store</a:t>
            </a:r>
          </a:p>
          <a:p>
            <a:r>
              <a:rPr lang="en-US" dirty="0" smtClean="0"/>
              <a:t>Open Search</a:t>
            </a:r>
          </a:p>
        </p:txBody>
      </p:sp>
      <p:pic>
        <p:nvPicPr>
          <p:cNvPr id="6" name="Picture 5" descr="Screen Shot 2018-01-02 at 8.29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847" y="0"/>
            <a:ext cx="1739900" cy="1803400"/>
          </a:xfrm>
          <a:prstGeom prst="rect">
            <a:avLst/>
          </a:prstGeom>
        </p:spPr>
      </p:pic>
      <p:pic>
        <p:nvPicPr>
          <p:cNvPr id="7" name="Picture 6" descr="IMG_12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191" y="1803400"/>
            <a:ext cx="2734609" cy="48639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Right Arrow 7"/>
          <p:cNvSpPr/>
          <p:nvPr/>
        </p:nvSpPr>
        <p:spPr>
          <a:xfrm>
            <a:off x="5102591" y="6216063"/>
            <a:ext cx="3063784" cy="5458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166375" y="6266323"/>
            <a:ext cx="456460" cy="49559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47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3115</TotalTime>
  <Words>1541</Words>
  <Application>Microsoft Macintosh PowerPoint</Application>
  <PresentationFormat>On-screen Show (4:3)</PresentationFormat>
  <Paragraphs>249</Paragraphs>
  <Slides>39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VITA SA App  </vt:lpstr>
      <vt:lpstr>Why an App?</vt:lpstr>
      <vt:lpstr>VITA App and Website</vt:lpstr>
      <vt:lpstr>vitasa.org - Clients</vt:lpstr>
      <vt:lpstr>Installation - Google</vt:lpstr>
      <vt:lpstr>Update - Google</vt:lpstr>
      <vt:lpstr>Update - Google</vt:lpstr>
      <vt:lpstr>Update - Google</vt:lpstr>
      <vt:lpstr>Installation - Apple</vt:lpstr>
      <vt:lpstr>Installation - Apple</vt:lpstr>
      <vt:lpstr>Update- Apple</vt:lpstr>
      <vt:lpstr>Need for App Update</vt:lpstr>
      <vt:lpstr>App is temporarily offline</vt:lpstr>
      <vt:lpstr>Apple Opening Screen</vt:lpstr>
      <vt:lpstr>Register</vt:lpstr>
      <vt:lpstr>VITA SA App – Volunteers</vt:lpstr>
      <vt:lpstr>Volunteer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 Completed Certification</vt:lpstr>
      <vt:lpstr>VITA SA App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Cox</dc:creator>
  <cp:lastModifiedBy>Billy Cox</cp:lastModifiedBy>
  <cp:revision>66</cp:revision>
  <dcterms:created xsi:type="dcterms:W3CDTF">2017-09-15T13:12:41Z</dcterms:created>
  <dcterms:modified xsi:type="dcterms:W3CDTF">2018-01-10T21:31:11Z</dcterms:modified>
</cp:coreProperties>
</file>